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0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DDA5-7C64-5C0D-0A48-8A61EAF9C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0247C-F748-62AB-9B28-AB6C7EA96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4DCAD-1748-5237-5E70-A40BCC3A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F83B0-A59B-6463-DB45-7E4D6D61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C5883-81EE-2F3A-9CFD-DBB96481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08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0983-1D66-5587-0BE2-487BC849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41D34-F61E-958E-F912-7A28BAA96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617B-4A5B-3F41-77E2-44CFC316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2078-BFBC-E562-DA69-04356A18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A139-2EF5-10C8-6166-915A6065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37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B5531-C76D-A49D-A9BE-BDA85EA1C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FE8CB-41EA-723A-0303-BDC82CD0F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57AA-1615-F360-57B6-7561B59D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62F81-4C24-BC4E-C839-9D03F2D2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DDA3F-BD2B-E942-7A58-4D75DAB7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25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41D1-2FD0-A3D0-B067-11501B33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7D60F-0C54-8BE1-FFE6-28E5A67E4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33229-C5D7-EB1B-F1DC-6E78F6AA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FE25-8EC1-23CB-F609-FFF2A337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121DA-5B3B-DADF-B4D8-02EF70A2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74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7DBB-67F3-195E-0D65-D8C46298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4E9A9-115A-6922-A552-796AE165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FD14-C7ED-DEF0-F5CE-8313FAAE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4760A-F97D-A751-AF89-FDA5C261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1A8EC-DF3B-82F0-6E56-A147A9BF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89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A375-AE65-1608-4C9C-141E62C5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C5E5-7DCA-DDCA-D285-E7C8D91F6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542B1-16A7-0805-509F-96FC36FA3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5F58C-CE88-E23C-A5A0-B4276C27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0EDC5-F75A-3E55-FA0A-51934DA9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6747-8642-F955-7E46-07F20B68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7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CA56-1F8B-9595-C384-35A63420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FB446-62B4-3743-D708-90512459A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5751F-9DF5-3C67-DF39-F5204687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9A384-8C18-2EA8-3EBB-C6B4708BA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101D2-C262-947D-F20E-DB3D68153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E15D7-84ED-0024-30A0-ED3800ED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0C2DF-33FE-8C47-F810-11B60A0F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CA078-2625-921C-8B59-4857940F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24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A4DB-79FB-4E6B-EF75-248E30E5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467F6-A835-48B1-53E7-3DCF7148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2C2FB-34D2-C8E8-D72B-0D4C8716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AEBF3-BC16-6B3D-D10B-35C07C01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08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03D82-B2C6-074F-D80D-CFD07ADE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5C268-3CC2-C805-AADC-D2D4DF93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82DFC-BA3E-1C98-0494-1E1B2E62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02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4E0D-69EE-E188-DE50-133ABA4D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9C52-BB34-3903-1480-737DE0E1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B8048-BE47-2DEA-3AC8-B39D7371C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0733C-2DEE-5DE3-C791-F2819B3C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86F8D-A927-689F-80C5-099D5F4B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EB995-E5C3-8F2F-974D-FE664811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84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3D54-DCB0-CAF8-7FE7-D64A0D82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3097B-F526-B804-796F-97745B610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7A3C9-EE89-10C4-7EAD-2F36BB670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B1792-1B36-65DE-06A6-90C5FA26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F982F-9478-C913-6EE7-6934579F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0768E-0450-AB1D-4D4D-2922BDFA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8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A3870-D002-1523-6EF7-F6008E41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DF14F-F27A-00A8-1382-63B38D6A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9D73D-D548-03C0-AE4C-97FD95950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1C1D-F531-4AF8-A7F7-FBA50EFD48F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D68B6-CF8B-F4C6-7B31-6D1333B35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A3C4-05D5-1607-1E01-A413F1EAC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306A-6844-4FAD-B59E-51C7E1536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6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B6DB5-EBD1-7280-09DD-B99108B8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05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1355E-8A3A-2222-5989-9461D482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25"/>
            <a:ext cx="12247101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2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F9C79-D3B2-AF20-5A40-ED8579D4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701" y="0"/>
            <a:ext cx="12274701" cy="69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1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E12E-969B-C546-A750-0055468C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68" y="0"/>
            <a:ext cx="12206868" cy="68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A6DC6A-AD11-746D-A919-8BEDC513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396E3-13DD-2126-9DF7-7E9D1F4B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Griffiths</dc:creator>
  <cp:lastModifiedBy>Mrs Griffiths</cp:lastModifiedBy>
  <cp:revision>1</cp:revision>
  <dcterms:created xsi:type="dcterms:W3CDTF">2022-11-19T16:56:27Z</dcterms:created>
  <dcterms:modified xsi:type="dcterms:W3CDTF">2022-11-19T17:20:57Z</dcterms:modified>
</cp:coreProperties>
</file>